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handoutMasterIdLst>
    <p:handoutMasterId r:id="rId27"/>
  </p:handoutMasterIdLst>
  <p:sldIdLst>
    <p:sldId id="257" r:id="rId3"/>
    <p:sldId id="357" r:id="rId4"/>
    <p:sldId id="390" r:id="rId5"/>
    <p:sldId id="378" r:id="rId6"/>
    <p:sldId id="386" r:id="rId7"/>
    <p:sldId id="389" r:id="rId8"/>
    <p:sldId id="391" r:id="rId9"/>
    <p:sldId id="385" r:id="rId10"/>
    <p:sldId id="376" r:id="rId11"/>
    <p:sldId id="400" r:id="rId12"/>
    <p:sldId id="374" r:id="rId13"/>
    <p:sldId id="372" r:id="rId14"/>
    <p:sldId id="358" r:id="rId15"/>
    <p:sldId id="369" r:id="rId16"/>
    <p:sldId id="370" r:id="rId17"/>
    <p:sldId id="367" r:id="rId18"/>
    <p:sldId id="368" r:id="rId19"/>
    <p:sldId id="384" r:id="rId20"/>
    <p:sldId id="401" r:id="rId21"/>
    <p:sldId id="404" r:id="rId22"/>
    <p:sldId id="405" r:id="rId23"/>
    <p:sldId id="402" r:id="rId24"/>
    <p:sldId id="403" r:id="rId2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3" autoAdjust="0"/>
    <p:restoredTop sz="80329" autoAdjust="0"/>
  </p:normalViewPr>
  <p:slideViewPr>
    <p:cSldViewPr>
      <p:cViewPr>
        <p:scale>
          <a:sx n="100" d="100"/>
          <a:sy n="100" d="100"/>
        </p:scale>
        <p:origin x="1616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8D0744-D46C-4145-85D0-AE37FB9E1C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709B5-6336-6D49-AD31-6EA38193FC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B028769-E687-0348-8219-77E48A84DBD7}" type="datetimeFigureOut">
              <a:rPr lang="en-US" altLang="en-US"/>
              <a:pPr>
                <a:defRPr/>
              </a:pPr>
              <a:t>9/6/19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C3619-28F0-8F4E-9C52-A479DD8636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7803B-A251-384A-9C79-6F859A9A6B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F9A0360-6526-974D-B54D-7B23821CF7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18B6D68-6F90-984A-9CBD-304ECBE413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BEEF938-EB60-5342-92AF-CE6C109435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D6A4A27B-4C83-5D42-8548-B51B2F8A48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/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3AADB3A8-A979-8740-8F67-5E93E3BD111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CEB51C56-DD73-CA44-A91C-A8C8EA4A4F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A051D67-1685-954A-9E7C-7FCC547FCC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0359A0-9A8B-504B-B719-0BD1F0B3CA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4FEAC78E-66AB-2D43-ADCB-EF4C4E158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42D6FF8-808B-C842-ADF4-50C1D2C1C0F5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683DF2B-F925-794E-AD47-8849A02DF8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2934306E-093A-CF44-B10B-76A678CF2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4291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i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6CE2B48C-8B2F-6F41-952C-B9DAC39AF5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0123AE8-C7C1-2249-AB12-6F873BC327D9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9886E826-9AF9-9E4A-93EB-ABB4A66BD3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FEE96ECC-6DCC-F043-83A3-0DE56FDF9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4291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en-US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904F0C-7049-7C4C-8678-DE9607ED9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4C7A5F5D-5166-DD48-BA42-38A2FFD05D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b="1"/>
              <a:t>In activity book blank out segments!</a:t>
            </a: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E48BD470-33A7-5E4B-A51E-801C602F0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304C2886-1304-7C4E-83D7-DD96AFC7DA77}" type="slidenum">
              <a:rPr lang="en-US" altLang="en-US" smtClean="0">
                <a:solidFill>
                  <a:schemeClr val="tx1"/>
                </a:solidFill>
              </a:rPr>
              <a:pPr/>
              <a:t>16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0359A0-9A8B-504B-B719-0BD1F0B3CAD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99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0D595B05-934C-1A46-90BA-D4999464D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E9A99923-9A3F-1049-BAEF-81EC265B89C3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3A760BA-C5BE-7E49-AFD7-D914CC71CC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ACD78E6E-33C0-8542-9DE5-EF65AFD18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4291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0D595B05-934C-1A46-90BA-D4999464D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43DFAC66-296F-7740-89AA-803AB90285BB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3A760BA-C5BE-7E49-AFD7-D914CC71CC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ACD78E6E-33C0-8542-9DE5-EF65AFD18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4291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en-US" sz="10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E63F4-6583-D649-A0C4-6FC813EF0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284A3221-22EF-E340-887A-C7793C82A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9236DC87-FC1C-3240-AD2E-4E683F94E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C7B47CE2-2E18-1548-A99B-1DA3EE5EDF0B}" type="slidenum">
              <a:rPr lang="en-US" altLang="en-US" smtClean="0">
                <a:solidFill>
                  <a:schemeClr val="tx1"/>
                </a:solidFill>
              </a:rPr>
              <a:pPr/>
              <a:t>6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3A16B-CF21-5441-AEF5-01A54A519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2799052D-CB3D-5E4D-A5F8-ADF8EC7229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41406611-EA2D-6743-88E7-8FD3C0B8E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A8C7AB-4829-304B-A72D-EE53BB9EE2CA}" type="slidenum">
              <a:rPr lang="en-US" altLang="en-US" smtClean="0">
                <a:solidFill>
                  <a:schemeClr val="tx1"/>
                </a:solidFill>
              </a:rPr>
              <a:pPr/>
              <a:t>7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3A16B-CF21-5441-AEF5-01A54A519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7B7FA5BF-21DF-2B49-BDD4-514A737AC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E9C63E20-485E-C844-A833-479A8F071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5C0B2731-0FBA-E348-8C98-96CB2EC08302}" type="slidenum">
              <a:rPr lang="en-US" altLang="en-US" smtClean="0">
                <a:solidFill>
                  <a:schemeClr val="tx1"/>
                </a:solidFill>
              </a:rPr>
              <a:pPr/>
              <a:t>8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3ADC7-DC5C-F04F-8ACA-99980EBCB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8CD9E33D-116F-E14C-9D91-FBFCB0B22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B617E602-129D-144A-B15E-1CE29E11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48093DED-B037-FC49-8914-4A427AF4CC37}" type="slidenum">
              <a:rPr lang="en-US" altLang="en-US" smtClean="0">
                <a:solidFill>
                  <a:schemeClr val="tx1"/>
                </a:solidFill>
              </a:rPr>
              <a:pPr/>
              <a:t>9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BEAEF2-1451-3F41-A232-ACEECB176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6A12A4B9-F8C9-9D4E-8407-3ACA20E71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E1713880-F8A1-1642-BE87-88F5E6C42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7D4CA9F4-D531-CE4A-8148-F1BF94AC5C0D}" type="slidenum">
              <a:rPr lang="en-US" altLang="en-US" smtClean="0">
                <a:solidFill>
                  <a:schemeClr val="tx1"/>
                </a:solidFill>
              </a:rPr>
              <a:pPr/>
              <a:t>11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E63F4-6583-D649-A0C4-6FC813EF0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857C365B-B38F-0644-B860-F5E32A10A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3EADF6D4-2DB9-B145-9096-13F83F38A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F774DAAA-8D0B-6640-9C14-3B96691245AC}" type="slidenum">
              <a:rPr lang="en-US" altLang="en-US" smtClean="0">
                <a:solidFill>
                  <a:schemeClr val="tx1"/>
                </a:solidFill>
              </a:rPr>
              <a:pPr/>
              <a:t>12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0A72A9-0B75-4E4D-9D98-B07026DB35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6F6A10-15DC-F04D-B944-345B51FCA9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ED8179-60C6-D240-947D-766C0CFD41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6F0B5-F964-9D42-81B1-512D8E35AB40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48434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22BD69-F2A7-9A40-920E-136B460DE3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33B3C5-BEB3-1D4E-9920-33288C815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337352-E5DE-8542-A31A-79B8CCAEC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D1E9F-EB1A-F84D-8AF7-15B64CE7AC73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73442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8F54CC-51F5-2A4C-9880-D063741BF2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6EF89D-C910-8F4F-BA9B-91F9FD8724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4398D6-2695-D940-A994-C06468BE19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5E465-ADDA-8F4E-9B95-4B9D24D10E6D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774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E119F-2F4B-2A44-80B5-53F0383008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C76B01-E035-F84A-B155-CFB25FD0E8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74753-E99E-0E4B-9D43-29FEFF7953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E5D66-B2A9-4440-9DDA-910462743E6D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247744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title="scalloped circle">
            <a:extLst>
              <a:ext uri="{FF2B5EF4-FFF2-40B4-BE49-F238E27FC236}">
                <a16:creationId xmlns:a16="http://schemas.microsoft.com/office/drawing/2014/main" id="{A73DFE5C-A43A-534D-99A4-097FE3579B84}"/>
              </a:ext>
            </a:extLst>
          </p:cNvPr>
          <p:cNvSpPr/>
          <p:nvPr/>
        </p:nvSpPr>
        <p:spPr bwMode="auto">
          <a:xfrm>
            <a:off x="2063750" y="630238"/>
            <a:ext cx="522922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1F9FD69-8FAA-634E-A2BC-E018B07D1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27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548CDAC-830F-C94A-8082-64A8FB4C5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27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ACCE9E0-533B-144B-AD1A-F43E18F2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9625" y="6375400"/>
            <a:ext cx="1746250" cy="34925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311005-8169-E342-B99F-114E6CEA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313" y="6375400"/>
            <a:ext cx="3086100" cy="346075"/>
          </a:xfrm>
        </p:spPr>
        <p:txBody>
          <a:bodyPr/>
          <a:lstStyle>
            <a:lvl1pPr>
              <a:defRPr>
                <a:solidFill>
                  <a:srgbClr val="69240C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595F92-9AF6-E542-B452-94A003CC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0850" y="6375400"/>
            <a:ext cx="1746250" cy="346075"/>
          </a:xfrm>
        </p:spPr>
        <p:txBody>
          <a:bodyPr/>
          <a:lstStyle>
            <a:lvl1pPr>
              <a:defRPr>
                <a:solidFill>
                  <a:srgbClr val="69240C"/>
                </a:solidFill>
              </a:defRPr>
            </a:lvl1pPr>
          </a:lstStyle>
          <a:p>
            <a:pPr>
              <a:defRPr/>
            </a:pPr>
            <a:fld id="{10F36346-0D4B-4543-A87F-BEDC50CABD0E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161714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1A61C-8108-FD48-9E13-19802E7F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0A63-EC13-1E40-98DF-0B24500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C970A-DE76-BA4F-A52D-7F0587C5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E9174-A386-3E47-A96E-DF3EE3A3E50F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257810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0C5DB77D-BFC3-1C47-966C-C2082B6D30E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2111375" cy="6858000"/>
          </a:xfrm>
          <a:custGeom>
            <a:avLst/>
            <a:gdLst>
              <a:gd name="T0" fmla="*/ 2147483646 w 1773"/>
              <a:gd name="T1" fmla="*/ 0 h 4320"/>
              <a:gd name="T2" fmla="*/ 2147483646 w 1773"/>
              <a:gd name="T3" fmla="*/ 2147483646 h 4320"/>
              <a:gd name="T4" fmla="*/ 2147483646 w 1773"/>
              <a:gd name="T5" fmla="*/ 2147483646 h 4320"/>
              <a:gd name="T6" fmla="*/ 2147483646 w 1773"/>
              <a:gd name="T7" fmla="*/ 2147483646 h 4320"/>
              <a:gd name="T8" fmla="*/ 2147483646 w 1773"/>
              <a:gd name="T9" fmla="*/ 2147483646 h 4320"/>
              <a:gd name="T10" fmla="*/ 2147483646 w 1773"/>
              <a:gd name="T11" fmla="*/ 2147483646 h 4320"/>
              <a:gd name="T12" fmla="*/ 2147483646 w 1773"/>
              <a:gd name="T13" fmla="*/ 2147483646 h 4320"/>
              <a:gd name="T14" fmla="*/ 2147483646 w 1773"/>
              <a:gd name="T15" fmla="*/ 2147483646 h 4320"/>
              <a:gd name="T16" fmla="*/ 2147483646 w 1773"/>
              <a:gd name="T17" fmla="*/ 2147483646 h 4320"/>
              <a:gd name="T18" fmla="*/ 2147483646 w 1773"/>
              <a:gd name="T19" fmla="*/ 2147483646 h 4320"/>
              <a:gd name="T20" fmla="*/ 2147483646 w 1773"/>
              <a:gd name="T21" fmla="*/ 2147483646 h 4320"/>
              <a:gd name="T22" fmla="*/ 2147483646 w 1773"/>
              <a:gd name="T23" fmla="*/ 2147483646 h 4320"/>
              <a:gd name="T24" fmla="*/ 2147483646 w 1773"/>
              <a:gd name="T25" fmla="*/ 2147483646 h 4320"/>
              <a:gd name="T26" fmla="*/ 2147483646 w 1773"/>
              <a:gd name="T27" fmla="*/ 2147483646 h 4320"/>
              <a:gd name="T28" fmla="*/ 2147483646 w 1773"/>
              <a:gd name="T29" fmla="*/ 2147483646 h 4320"/>
              <a:gd name="T30" fmla="*/ 2147483646 w 1773"/>
              <a:gd name="T31" fmla="*/ 2147483646 h 4320"/>
              <a:gd name="T32" fmla="*/ 2147483646 w 1773"/>
              <a:gd name="T33" fmla="*/ 2147483646 h 4320"/>
              <a:gd name="T34" fmla="*/ 2147483646 w 1773"/>
              <a:gd name="T35" fmla="*/ 2147483646 h 4320"/>
              <a:gd name="T36" fmla="*/ 2147483646 w 1773"/>
              <a:gd name="T37" fmla="*/ 2147483646 h 4320"/>
              <a:gd name="T38" fmla="*/ 2147483646 w 1773"/>
              <a:gd name="T39" fmla="*/ 2147483646 h 4320"/>
              <a:gd name="T40" fmla="*/ 2147483646 w 1773"/>
              <a:gd name="T41" fmla="*/ 2147483646 h 4320"/>
              <a:gd name="T42" fmla="*/ 2147483646 w 1773"/>
              <a:gd name="T43" fmla="*/ 2147483646 h 4320"/>
              <a:gd name="T44" fmla="*/ 2147483646 w 1773"/>
              <a:gd name="T45" fmla="*/ 2147483646 h 4320"/>
              <a:gd name="T46" fmla="*/ 2147483646 w 1773"/>
              <a:gd name="T47" fmla="*/ 2147483646 h 4320"/>
              <a:gd name="T48" fmla="*/ 2147483646 w 1773"/>
              <a:gd name="T49" fmla="*/ 2147483646 h 4320"/>
              <a:gd name="T50" fmla="*/ 2147483646 w 1773"/>
              <a:gd name="T51" fmla="*/ 2147483646 h 4320"/>
              <a:gd name="T52" fmla="*/ 2147483646 w 1773"/>
              <a:gd name="T53" fmla="*/ 2147483646 h 4320"/>
              <a:gd name="T54" fmla="*/ 2147483646 w 1773"/>
              <a:gd name="T55" fmla="*/ 2147483646 h 4320"/>
              <a:gd name="T56" fmla="*/ 2147483646 w 1773"/>
              <a:gd name="T57" fmla="*/ 2147483646 h 4320"/>
              <a:gd name="T58" fmla="*/ 2147483646 w 1773"/>
              <a:gd name="T59" fmla="*/ 2147483646 h 4320"/>
              <a:gd name="T60" fmla="*/ 2147483646 w 1773"/>
              <a:gd name="T61" fmla="*/ 2147483646 h 4320"/>
              <a:gd name="T62" fmla="*/ 2147483646 w 1773"/>
              <a:gd name="T63" fmla="*/ 2147483646 h 4320"/>
              <a:gd name="T64" fmla="*/ 2147483646 w 1773"/>
              <a:gd name="T65" fmla="*/ 2147483646 h 4320"/>
              <a:gd name="T66" fmla="*/ 2147483646 w 1773"/>
              <a:gd name="T67" fmla="*/ 2147483646 h 4320"/>
              <a:gd name="T68" fmla="*/ 2147483646 w 1773"/>
              <a:gd name="T69" fmla="*/ 2147483646 h 4320"/>
              <a:gd name="T70" fmla="*/ 2147483646 w 1773"/>
              <a:gd name="T71" fmla="*/ 2147483646 h 4320"/>
              <a:gd name="T72" fmla="*/ 2147483646 w 1773"/>
              <a:gd name="T73" fmla="*/ 2147483646 h 4320"/>
              <a:gd name="T74" fmla="*/ 2147483646 w 1773"/>
              <a:gd name="T75" fmla="*/ 2147483646 h 4320"/>
              <a:gd name="T76" fmla="*/ 2147483646 w 1773"/>
              <a:gd name="T77" fmla="*/ 2147483646 h 4320"/>
              <a:gd name="T78" fmla="*/ 2147483646 w 1773"/>
              <a:gd name="T79" fmla="*/ 2147483646 h 4320"/>
              <a:gd name="T80" fmla="*/ 2147483646 w 1773"/>
              <a:gd name="T81" fmla="*/ 2147483646 h 4320"/>
              <a:gd name="T82" fmla="*/ 2147483646 w 1773"/>
              <a:gd name="T83" fmla="*/ 2147483646 h 4320"/>
              <a:gd name="T84" fmla="*/ 2147483646 w 1773"/>
              <a:gd name="T85" fmla="*/ 2147483646 h 4320"/>
              <a:gd name="T86" fmla="*/ 2147483646 w 1773"/>
              <a:gd name="T87" fmla="*/ 2147483646 h 4320"/>
              <a:gd name="T88" fmla="*/ 2147483646 w 1773"/>
              <a:gd name="T89" fmla="*/ 2147483646 h 4320"/>
              <a:gd name="T90" fmla="*/ 2147483646 w 1773"/>
              <a:gd name="T91" fmla="*/ 2147483646 h 4320"/>
              <a:gd name="T92" fmla="*/ 2147483646 w 1773"/>
              <a:gd name="T93" fmla="*/ 2147483646 h 4320"/>
              <a:gd name="T94" fmla="*/ 0 w 1773"/>
              <a:gd name="T95" fmla="*/ 0 h 43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E64E5781-EE0A-5C49-97D7-85D8C75C0B7C}"/>
              </a:ext>
            </a:extLst>
          </p:cNvPr>
          <p:cNvSpPr>
            <a:spLocks/>
          </p:cNvSpPr>
          <p:nvPr/>
        </p:nvSpPr>
        <p:spPr bwMode="auto">
          <a:xfrm>
            <a:off x="655638" y="0"/>
            <a:ext cx="1235075" cy="6858000"/>
          </a:xfrm>
          <a:custGeom>
            <a:avLst/>
            <a:gdLst>
              <a:gd name="T0" fmla="*/ 2147483646 w 1037"/>
              <a:gd name="T1" fmla="*/ 2147483646 h 4320"/>
              <a:gd name="T2" fmla="*/ 2147483646 w 1037"/>
              <a:gd name="T3" fmla="*/ 2147483646 h 4320"/>
              <a:gd name="T4" fmla="*/ 2147483646 w 1037"/>
              <a:gd name="T5" fmla="*/ 2147483646 h 4320"/>
              <a:gd name="T6" fmla="*/ 2147483646 w 1037"/>
              <a:gd name="T7" fmla="*/ 2147483646 h 4320"/>
              <a:gd name="T8" fmla="*/ 2147483646 w 1037"/>
              <a:gd name="T9" fmla="*/ 2147483646 h 4320"/>
              <a:gd name="T10" fmla="*/ 2147483646 w 1037"/>
              <a:gd name="T11" fmla="*/ 2147483646 h 4320"/>
              <a:gd name="T12" fmla="*/ 2147483646 w 1037"/>
              <a:gd name="T13" fmla="*/ 2147483646 h 4320"/>
              <a:gd name="T14" fmla="*/ 2147483646 w 1037"/>
              <a:gd name="T15" fmla="*/ 2147483646 h 4320"/>
              <a:gd name="T16" fmla="*/ 2147483646 w 1037"/>
              <a:gd name="T17" fmla="*/ 2147483646 h 4320"/>
              <a:gd name="T18" fmla="*/ 2147483646 w 1037"/>
              <a:gd name="T19" fmla="*/ 2147483646 h 4320"/>
              <a:gd name="T20" fmla="*/ 2147483646 w 1037"/>
              <a:gd name="T21" fmla="*/ 2147483646 h 4320"/>
              <a:gd name="T22" fmla="*/ 2147483646 w 1037"/>
              <a:gd name="T23" fmla="*/ 2147483646 h 4320"/>
              <a:gd name="T24" fmla="*/ 2147483646 w 1037"/>
              <a:gd name="T25" fmla="*/ 2147483646 h 4320"/>
              <a:gd name="T26" fmla="*/ 2147483646 w 1037"/>
              <a:gd name="T27" fmla="*/ 2147483646 h 4320"/>
              <a:gd name="T28" fmla="*/ 2147483646 w 1037"/>
              <a:gd name="T29" fmla="*/ 2147483646 h 4320"/>
              <a:gd name="T30" fmla="*/ 2147483646 w 1037"/>
              <a:gd name="T31" fmla="*/ 2147483646 h 4320"/>
              <a:gd name="T32" fmla="*/ 2147483646 w 1037"/>
              <a:gd name="T33" fmla="*/ 2147483646 h 4320"/>
              <a:gd name="T34" fmla="*/ 2147483646 w 1037"/>
              <a:gd name="T35" fmla="*/ 2147483646 h 4320"/>
              <a:gd name="T36" fmla="*/ 2147483646 w 1037"/>
              <a:gd name="T37" fmla="*/ 2147483646 h 4320"/>
              <a:gd name="T38" fmla="*/ 2147483646 w 1037"/>
              <a:gd name="T39" fmla="*/ 2147483646 h 4320"/>
              <a:gd name="T40" fmla="*/ 2147483646 w 1037"/>
              <a:gd name="T41" fmla="*/ 2147483646 h 4320"/>
              <a:gd name="T42" fmla="*/ 2147483646 w 1037"/>
              <a:gd name="T43" fmla="*/ 2147483646 h 4320"/>
              <a:gd name="T44" fmla="*/ 2147483646 w 1037"/>
              <a:gd name="T45" fmla="*/ 2147483646 h 4320"/>
              <a:gd name="T46" fmla="*/ 2147483646 w 1037"/>
              <a:gd name="T47" fmla="*/ 2147483646 h 4320"/>
              <a:gd name="T48" fmla="*/ 2147483646 w 1037"/>
              <a:gd name="T49" fmla="*/ 2147483646 h 4320"/>
              <a:gd name="T50" fmla="*/ 2147483646 w 1037"/>
              <a:gd name="T51" fmla="*/ 2147483646 h 4320"/>
              <a:gd name="T52" fmla="*/ 2147483646 w 1037"/>
              <a:gd name="T53" fmla="*/ 2147483646 h 4320"/>
              <a:gd name="T54" fmla="*/ 2147483646 w 1037"/>
              <a:gd name="T55" fmla="*/ 2147483646 h 4320"/>
              <a:gd name="T56" fmla="*/ 2147483646 w 1037"/>
              <a:gd name="T57" fmla="*/ 2147483646 h 4320"/>
              <a:gd name="T58" fmla="*/ 2147483646 w 1037"/>
              <a:gd name="T59" fmla="*/ 2147483646 h 4320"/>
              <a:gd name="T60" fmla="*/ 2147483646 w 1037"/>
              <a:gd name="T61" fmla="*/ 2147483646 h 4320"/>
              <a:gd name="T62" fmla="*/ 2147483646 w 1037"/>
              <a:gd name="T63" fmla="*/ 2147483646 h 4320"/>
              <a:gd name="T64" fmla="*/ 2147483646 w 1037"/>
              <a:gd name="T65" fmla="*/ 2147483646 h 4320"/>
              <a:gd name="T66" fmla="*/ 2147483646 w 1037"/>
              <a:gd name="T67" fmla="*/ 2147483646 h 4320"/>
              <a:gd name="T68" fmla="*/ 2147483646 w 1037"/>
              <a:gd name="T69" fmla="*/ 2147483646 h 4320"/>
              <a:gd name="T70" fmla="*/ 2147483646 w 1037"/>
              <a:gd name="T71" fmla="*/ 2147483646 h 4320"/>
              <a:gd name="T72" fmla="*/ 2147483646 w 1037"/>
              <a:gd name="T73" fmla="*/ 2147483646 h 4320"/>
              <a:gd name="T74" fmla="*/ 2147483646 w 1037"/>
              <a:gd name="T75" fmla="*/ 2147483646 h 4320"/>
              <a:gd name="T76" fmla="*/ 2147483646 w 1037"/>
              <a:gd name="T77" fmla="*/ 2147483646 h 4320"/>
              <a:gd name="T78" fmla="*/ 2147483646 w 1037"/>
              <a:gd name="T79" fmla="*/ 2147483646 h 4320"/>
              <a:gd name="T80" fmla="*/ 2147483646 w 1037"/>
              <a:gd name="T81" fmla="*/ 2147483646 h 4320"/>
              <a:gd name="T82" fmla="*/ 2147483646 w 1037"/>
              <a:gd name="T83" fmla="*/ 2147483646 h 4320"/>
              <a:gd name="T84" fmla="*/ 2147483646 w 1037"/>
              <a:gd name="T85" fmla="*/ 2147483646 h 4320"/>
              <a:gd name="T86" fmla="*/ 2147483646 w 1037"/>
              <a:gd name="T87" fmla="*/ 2147483646 h 4320"/>
              <a:gd name="T88" fmla="*/ 2147483646 w 1037"/>
              <a:gd name="T89" fmla="*/ 2147483646 h 4320"/>
              <a:gd name="T90" fmla="*/ 2147483646 w 1037"/>
              <a:gd name="T91" fmla="*/ 2147483646 h 4320"/>
              <a:gd name="T92" fmla="*/ 2147483646 w 1037"/>
              <a:gd name="T93" fmla="*/ 2147483646 h 4320"/>
              <a:gd name="T94" fmla="*/ 2147483646 w 1037"/>
              <a:gd name="T95" fmla="*/ 2147483646 h 4320"/>
              <a:gd name="T96" fmla="*/ 2147483646 w 1037"/>
              <a:gd name="T97" fmla="*/ 2147483646 h 4320"/>
              <a:gd name="T98" fmla="*/ 2147483646 w 1037"/>
              <a:gd name="T99" fmla="*/ 2147483646 h 4320"/>
              <a:gd name="T100" fmla="*/ 2147483646 w 1037"/>
              <a:gd name="T101" fmla="*/ 2147483646 h 4320"/>
              <a:gd name="T102" fmla="*/ 2147483646 w 1037"/>
              <a:gd name="T103" fmla="*/ 2147483646 h 4320"/>
              <a:gd name="T104" fmla="*/ 2147483646 w 1037"/>
              <a:gd name="T105" fmla="*/ 2147483646 h 4320"/>
              <a:gd name="T106" fmla="*/ 2147483646 w 1037"/>
              <a:gd name="T107" fmla="*/ 2147483646 h 4320"/>
              <a:gd name="T108" fmla="*/ 2147483646 w 1037"/>
              <a:gd name="T109" fmla="*/ 2147483646 h 4320"/>
              <a:gd name="T110" fmla="*/ 2147483646 w 1037"/>
              <a:gd name="T111" fmla="*/ 2147483646 h 4320"/>
              <a:gd name="T112" fmla="*/ 2147483646 w 1037"/>
              <a:gd name="T113" fmla="*/ 2147483646 h 4320"/>
              <a:gd name="T114" fmla="*/ 2147483646 w 1037"/>
              <a:gd name="T115" fmla="*/ 2147483646 h 4320"/>
              <a:gd name="T116" fmla="*/ 2147483646 w 1037"/>
              <a:gd name="T117" fmla="*/ 2147483646 h 4320"/>
              <a:gd name="T118" fmla="*/ 2147483646 w 1037"/>
              <a:gd name="T119" fmla="*/ 2147483646 h 4320"/>
              <a:gd name="T120" fmla="*/ 2147483646 w 1037"/>
              <a:gd name="T121" fmla="*/ 2147483646 h 4320"/>
              <a:gd name="T122" fmla="*/ 2147483646 w 1037"/>
              <a:gd name="T123" fmla="*/ 2147483646 h 4320"/>
              <a:gd name="T124" fmla="*/ 0 w 1037"/>
              <a:gd name="T125" fmla="*/ 0 h 432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091A5713-A8B4-3C40-B6F6-F412235CF226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2111375" cy="6858000"/>
            <a:chOff x="0" y="0"/>
            <a:chExt cx="2110979" cy="6858000"/>
          </a:xfrm>
        </p:grpSpPr>
        <p:sp>
          <p:nvSpPr>
            <p:cNvPr id="7" name="Freeform 6" title="left scallop shape">
              <a:extLst>
                <a:ext uri="{FF2B5EF4-FFF2-40B4-BE49-F238E27FC236}">
                  <a16:creationId xmlns:a16="http://schemas.microsoft.com/office/drawing/2014/main" id="{785CA773-3658-4A49-83AE-B02114EDD041}"/>
                </a:ext>
              </a:extLst>
            </p:cNvPr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" name="Freeform 11" title="left scallop inline">
              <a:extLst>
                <a:ext uri="{FF2B5EF4-FFF2-40B4-BE49-F238E27FC236}">
                  <a16:creationId xmlns:a16="http://schemas.microsoft.com/office/drawing/2014/main" id="{6A663DF8-61F9-D140-8CA6-331E95379905}"/>
                </a:ext>
              </a:extLst>
            </p:cNvPr>
            <p:cNvSpPr/>
            <p:nvPr/>
          </p:nvSpPr>
          <p:spPr bwMode="auto">
            <a:xfrm>
              <a:off x="655515" y="0"/>
              <a:ext cx="1234843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/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291609F-CBFF-C348-BC8E-A2C21C90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27288" y="6375400"/>
            <a:ext cx="1120775" cy="3492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10AF8E4-C60E-B843-8A03-F7715DA2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9225" y="6375400"/>
            <a:ext cx="3086100" cy="346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149248-5615-3B46-B64F-ADB079FB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6488" y="6375400"/>
            <a:ext cx="1116012" cy="346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F84184-B96D-2748-A597-92CBAE21C7EA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22581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2EBE5-5775-7345-9668-5AEE85B5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504155-CD55-DA4E-A245-E9535F59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E4EF05-3012-DA49-A05D-7766F15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839F5-1705-CF4E-A680-31139AADCAB8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333491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C839AE9-E5D9-5A48-9456-21A03C5B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5D6EE4-3FDF-694B-8BFD-982AD1829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C248B6-03C7-AB4D-85D0-FAFC19DD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F4683-6044-A64D-8CE0-9791D66F2099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152110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BDC5C6E-7CED-6246-904C-E8A77CFA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314389-1B80-4641-B633-96C554F9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E772AC-E14D-814C-A5D1-AEF9C302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9BEB-1C9D-114F-A246-10D2AEEF0669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132361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98D13EE-1E44-CA41-96E5-8A02A594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0BDDCA5-2DE6-F945-B124-9DDC610E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0DE702D-20C5-A446-81BF-F2FE2F83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BC2EF-FD4A-B34E-8EE5-41B8E6A5C42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97739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931190-508D-594C-BC41-A243BEBA96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9150B0-FDD7-7A4C-8995-3B896FC98F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9E595E9-F548-2C4C-B94E-6BE41CD9A5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CB43F-E551-6E4A-9702-FD764089117A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079393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 title="right scallop background shape">
            <a:extLst>
              <a:ext uri="{FF2B5EF4-FFF2-40B4-BE49-F238E27FC236}">
                <a16:creationId xmlns:a16="http://schemas.microsoft.com/office/drawing/2014/main" id="{B82E1856-4C62-6544-8D0F-C1E42181FF9F}"/>
              </a:ext>
            </a:extLst>
          </p:cNvPr>
          <p:cNvSpPr/>
          <p:nvPr/>
        </p:nvSpPr>
        <p:spPr bwMode="auto">
          <a:xfrm>
            <a:off x="5541963" y="0"/>
            <a:ext cx="3602037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44FDF1E-CFBF-5E4A-A6DE-53BF8A5B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27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EE4392E-3CBC-DF48-B6CC-9499160B5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27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/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8F3740AD-E37D-224F-A0EC-7DD25A6D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3088" y="6375400"/>
            <a:ext cx="925512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51B998C-8DA3-964A-BA8C-3001C7EC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7975" y="6375400"/>
            <a:ext cx="2611438" cy="346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500A18D-E56F-8841-9B3A-15C1AA9D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8788" y="6375400"/>
            <a:ext cx="923925" cy="346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AD18F-F4E2-D34C-88F5-ED15D3004B2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758913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 title="right scallop background shape">
            <a:extLst>
              <a:ext uri="{FF2B5EF4-FFF2-40B4-BE49-F238E27FC236}">
                <a16:creationId xmlns:a16="http://schemas.microsoft.com/office/drawing/2014/main" id="{278AF7DE-1310-F747-B4BF-7A8F7C9DF1E4}"/>
              </a:ext>
            </a:extLst>
          </p:cNvPr>
          <p:cNvSpPr/>
          <p:nvPr/>
        </p:nvSpPr>
        <p:spPr bwMode="auto">
          <a:xfrm>
            <a:off x="5541963" y="0"/>
            <a:ext cx="3602037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BD7EA82-043C-094B-B40D-EAF4A7486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27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F8019EA-44FA-CA49-A6E2-928451AEB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27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/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FCE86928-AB25-D44E-ABFA-240A0527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4675" y="6375400"/>
            <a:ext cx="92392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D66C6F1-F957-2C48-8BF2-40235527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7975" y="6375400"/>
            <a:ext cx="2611438" cy="346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B38B8A8-3166-4C4F-ADAC-83F129A8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56088" y="6375400"/>
            <a:ext cx="947737" cy="346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2D742-5B8E-F74A-803F-F995D5EB7795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961749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9AF59-6A71-B44D-85ED-274E52CC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3094B-8162-264F-8D6F-33120296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EFFA7-B005-F840-B02E-1FD2B99B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2FE8B-94C7-7D43-9C64-D6B3DC02FCEC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609416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FB058-C6D2-8F4A-A44F-77B7877E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CDE27-8063-B443-8B4D-5973BA7B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2304-778D-9F40-9A7C-E591BF02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CD810-E1FD-9846-BEC4-B3565A4D79F2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8532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75950F-9D81-B942-BBBC-E2053E97A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4F0314-CBC7-DC47-96D2-20EB935F33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C5BE17-A409-CE4B-A2B9-B35F707E5E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DB0FB-6449-4E4E-88EB-5846208391B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5218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C6DAC-DAEF-3B43-BB5C-E63ADA7BD5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2758A-ED64-4141-8E3C-2AD0363CAF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B5CF7-5EB9-4E4A-8261-4336C82CF9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B3AB2A-6A01-F841-A7D7-B3548952F689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67599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5D387ED-2328-4C4E-A230-1001D7EEB1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AB6A0E6-74FE-B04B-844F-CA6C748464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4EB4078-592A-1A4F-9CD5-9C51BCC175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CA734-D72E-5C4B-AB67-41F8207294DC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74650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DD81EA1-54D3-8D49-B200-8D520D37FE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2C4FFF-C61C-7040-A942-AFECD31A4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9D0CB1-EB7A-C049-A8DF-7D67A3ECC4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66B49-E19F-FF4A-9F0C-964C70727426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11046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2D382F0-791B-FE4D-A693-F3EE085F8F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BB7A4E5-6A19-4646-AF21-97EC84422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0E8D428-94AB-6B42-8940-C48D36977A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FE58F-0178-1347-9D50-7CCEA6EC6449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7337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44F8E-5CFB-2E4E-9A86-BBBE8C6F52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0F024-8CC2-4748-96B6-1796F1607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926A2-8989-2947-A9E7-01288C1AF9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31AC5-26D0-944A-A39D-EF7E31A8B273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784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B7CC8-7F5F-5142-9337-675C3C807D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96D9B-0928-BE43-9E79-99F874A562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9961-6317-6A4D-84DB-5BD94C814A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8B517-7FAC-1445-BB2C-51E912BA29D9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21586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C244E21-E799-FA45-A421-FD7E3B1CD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60EE307-A808-1147-A93D-08D2C7710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2A0B83E-9607-6440-96CC-B55DD9A0D2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353217C-BFFD-E043-9D81-DAF86EF64A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1C1ACF-D002-CF4A-81AA-C047AF5D1F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18325F1-55F2-B949-BE63-CD94C54375E6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8" r:id="rId1"/>
    <p:sldLayoutId id="2147485689" r:id="rId2"/>
    <p:sldLayoutId id="2147485690" r:id="rId3"/>
    <p:sldLayoutId id="2147485691" r:id="rId4"/>
    <p:sldLayoutId id="2147485692" r:id="rId5"/>
    <p:sldLayoutId id="2147485693" r:id="rId6"/>
    <p:sldLayoutId id="2147485694" r:id="rId7"/>
    <p:sldLayoutId id="2147485695" r:id="rId8"/>
    <p:sldLayoutId id="2147485696" r:id="rId9"/>
    <p:sldLayoutId id="2147485697" r:id="rId10"/>
    <p:sldLayoutId id="2147485698" r:id="rId11"/>
    <p:sldLayoutId id="2147485699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3DE00-3D12-3F45-BF5A-1CC54056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382588"/>
            <a:ext cx="7634287" cy="1492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19ED3D28-0FEE-6D48-B64E-914B6D5422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38213" y="2286000"/>
            <a:ext cx="7634287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F566-724C-984D-957D-E0C3375F9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213" y="6375400"/>
            <a:ext cx="1747837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72720-506B-2549-A63F-4225A37E7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75400"/>
            <a:ext cx="3086100" cy="3460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16E0-54E7-394E-A6EA-19DCD3F91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75400"/>
            <a:ext cx="2114550" cy="3460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60041453-A562-4048-94FE-938285755FF8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Images from Public Domain Sources</a:t>
            </a:r>
          </a:p>
          <a:p>
            <a:pPr>
              <a:defRPr/>
            </a:pPr>
            <a:r>
              <a:rPr lang="en-US" altLang="en-US"/>
              <a:t>,</a:t>
            </a:r>
          </a:p>
        </p:txBody>
      </p:sp>
      <p:sp>
        <p:nvSpPr>
          <p:cNvPr id="14343" name="Rectangle 11">
            <a:extLst>
              <a:ext uri="{FF2B5EF4-FFF2-40B4-BE49-F238E27FC236}">
                <a16:creationId xmlns:a16="http://schemas.microsoft.com/office/drawing/2014/main" id="{1113C00D-F57C-4C42-B73F-BF88DC3B7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1275" y="0"/>
            <a:ext cx="2127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4344" name="Rectangle 9">
            <a:extLst>
              <a:ext uri="{FF2B5EF4-FFF2-40B4-BE49-F238E27FC236}">
                <a16:creationId xmlns:a16="http://schemas.microsoft.com/office/drawing/2014/main" id="{F2A28882-BDE1-D442-B14A-AF26E4780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1275" y="0"/>
            <a:ext cx="2127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4345" name="Freeform 5">
            <a:extLst>
              <a:ext uri="{FF2B5EF4-FFF2-40B4-BE49-F238E27FC236}">
                <a16:creationId xmlns:a16="http://schemas.microsoft.com/office/drawing/2014/main" id="{402E9B2D-7292-6C44-B147-0850F20B857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9450" cy="6858000"/>
          </a:xfrm>
          <a:custGeom>
            <a:avLst/>
            <a:gdLst>
              <a:gd name="T0" fmla="*/ 2147483646 w 211"/>
              <a:gd name="T1" fmla="*/ 2147483646 h 2160"/>
              <a:gd name="T2" fmla="*/ 2147483646 w 211"/>
              <a:gd name="T3" fmla="*/ 2147483646 h 2160"/>
              <a:gd name="T4" fmla="*/ 2147483646 w 211"/>
              <a:gd name="T5" fmla="*/ 2147483646 h 2160"/>
              <a:gd name="T6" fmla="*/ 2147483646 w 211"/>
              <a:gd name="T7" fmla="*/ 2147483646 h 2160"/>
              <a:gd name="T8" fmla="*/ 2147483646 w 211"/>
              <a:gd name="T9" fmla="*/ 2147483646 h 2160"/>
              <a:gd name="T10" fmla="*/ 2147483646 w 211"/>
              <a:gd name="T11" fmla="*/ 2147483646 h 2160"/>
              <a:gd name="T12" fmla="*/ 2147483646 w 211"/>
              <a:gd name="T13" fmla="*/ 2147483646 h 2160"/>
              <a:gd name="T14" fmla="*/ 2147483646 w 211"/>
              <a:gd name="T15" fmla="*/ 2147483646 h 2160"/>
              <a:gd name="T16" fmla="*/ 2147483646 w 211"/>
              <a:gd name="T17" fmla="*/ 0 h 2160"/>
              <a:gd name="T18" fmla="*/ 0 w 211"/>
              <a:gd name="T19" fmla="*/ 0 h 2160"/>
              <a:gd name="T20" fmla="*/ 0 w 211"/>
              <a:gd name="T21" fmla="*/ 2147483646 h 2160"/>
              <a:gd name="T22" fmla="*/ 2147483646 w 211"/>
              <a:gd name="T23" fmla="*/ 2147483646 h 2160"/>
              <a:gd name="T24" fmla="*/ 2147483646 w 211"/>
              <a:gd name="T25" fmla="*/ 2147483646 h 2160"/>
              <a:gd name="T26" fmla="*/ 2147483646 w 211"/>
              <a:gd name="T27" fmla="*/ 2147483646 h 216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7" r:id="rId1"/>
    <p:sldLayoutId id="2147485700" r:id="rId2"/>
    <p:sldLayoutId id="2147485708" r:id="rId3"/>
    <p:sldLayoutId id="2147485701" r:id="rId4"/>
    <p:sldLayoutId id="2147485702" r:id="rId5"/>
    <p:sldLayoutId id="2147485703" r:id="rId6"/>
    <p:sldLayoutId id="2147485704" r:id="rId7"/>
    <p:sldLayoutId id="2147485709" r:id="rId8"/>
    <p:sldLayoutId id="2147485710" r:id="rId9"/>
    <p:sldLayoutId id="2147485705" r:id="rId10"/>
    <p:sldLayoutId id="2147485706" r:id="rId11"/>
  </p:sldLayoutIdLst>
  <p:hf sldNum="0" hd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100" kern="1200" cap="all" spc="150">
          <a:solidFill>
            <a:schemeClr val="tx2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Impact" panose="020B0806030902050204" pitchFamily="34" charset="0"/>
        </a:defRPr>
      </a:lvl9pPr>
    </p:titleStyle>
    <p:bodyStyle>
      <a:lvl1pPr marL="228600" indent="-228600" algn="l" defTabSz="685800" rtl="0" eaLnBrk="0" fontAlgn="base" hangingPunct="0">
        <a:lnSpc>
          <a:spcPct val="110000"/>
        </a:lnSpc>
        <a:spcBef>
          <a:spcPts val="7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228600" algn="l" defTabSz="685800" rtl="0" eaLnBrk="0" fontAlgn="base" hangingPunct="0">
        <a:lnSpc>
          <a:spcPct val="110000"/>
        </a:lnSpc>
        <a:spcBef>
          <a:spcPts val="700"/>
        </a:spcBef>
        <a:spcAft>
          <a:spcPct val="0"/>
        </a:spcAft>
        <a:buClr>
          <a:schemeClr val="tx2"/>
        </a:buClr>
        <a:buFont typeface="Gill Sans MT" panose="020B0502020104020203" pitchFamily="34" charset="77"/>
        <a:buChar char="–"/>
        <a:defRPr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685800" rtl="0" eaLnBrk="0" fontAlgn="base" hangingPunct="0">
        <a:lnSpc>
          <a:spcPct val="110000"/>
        </a:lnSpc>
        <a:spcBef>
          <a:spcPts val="7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685800" rtl="0" eaLnBrk="0" fontAlgn="base" hangingPunct="0">
        <a:lnSpc>
          <a:spcPct val="110000"/>
        </a:lnSpc>
        <a:spcBef>
          <a:spcPts val="700"/>
        </a:spcBef>
        <a:spcAft>
          <a:spcPct val="0"/>
        </a:spcAft>
        <a:buClr>
          <a:schemeClr val="tx2"/>
        </a:buClr>
        <a:buFont typeface="Gill Sans MT" panose="020B0502020104020203" pitchFamily="34" charset="77"/>
        <a:buChar char="–"/>
        <a:defRPr sz="14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685800" rtl="0" eaLnBrk="0" fontAlgn="base" hangingPunct="0">
        <a:lnSpc>
          <a:spcPct val="110000"/>
        </a:lnSpc>
        <a:spcBef>
          <a:spcPts val="7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2321A7-9E13-4548-B5F5-FC37F4C7F5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13000" y="2430463"/>
            <a:ext cx="4800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800" dirty="0"/>
              <a:t>Infectious</a:t>
            </a:r>
            <a:r>
              <a:rPr lang="en-US" altLang="en-US" sz="4800" b="1" dirty="0"/>
              <a:t> </a:t>
            </a:r>
            <a:r>
              <a:rPr lang="en-US" altLang="en-US" sz="4800" dirty="0"/>
              <a:t>Diseases</a:t>
            </a:r>
          </a:p>
        </p:txBody>
      </p:sp>
      <p:pic>
        <p:nvPicPr>
          <p:cNvPr id="28674" name="Picture 5" descr="Image of rod-shaped bacteria Courtesy: CDC">
            <a:extLst>
              <a:ext uri="{FF2B5EF4-FFF2-40B4-BE49-F238E27FC236}">
                <a16:creationId xmlns:a16="http://schemas.microsoft.com/office/drawing/2014/main" id="{D6EF37CB-9DEA-6E49-A468-AD67A862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2075"/>
            <a:ext cx="175260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 descr="Image of rod-shaped bacteria Courtesy: CDC">
            <a:extLst>
              <a:ext uri="{FF2B5EF4-FFF2-40B4-BE49-F238E27FC236}">
                <a16:creationId xmlns:a16="http://schemas.microsoft.com/office/drawing/2014/main" id="{7F18FFD8-7A54-F449-9B0E-2BBA4EA3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83188"/>
            <a:ext cx="2362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7" descr="Image of rod-shaped bacteria Courtesy: CDC">
            <a:extLst>
              <a:ext uri="{FF2B5EF4-FFF2-40B4-BE49-F238E27FC236}">
                <a16:creationId xmlns:a16="http://schemas.microsoft.com/office/drawing/2014/main" id="{B8541D3F-DEA2-3F46-B17B-655D12DB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5413375"/>
            <a:ext cx="19050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8" descr="Image of rod-shaped bacteria Courtesy: CDC">
            <a:extLst>
              <a:ext uri="{FF2B5EF4-FFF2-40B4-BE49-F238E27FC236}">
                <a16:creationId xmlns:a16="http://schemas.microsoft.com/office/drawing/2014/main" id="{B74C8EFA-898D-1F43-BA46-55B49E39F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0463"/>
            <a:ext cx="1905000" cy="1905000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7FC1-CF3F-2242-9E84-5A1998C6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4567-2C71-914F-8228-5B8F204C8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0F59A-7856-9641-88B7-2415B661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  <p:pic>
        <p:nvPicPr>
          <p:cNvPr id="5" name="White Blood Cell Chases Bacteria">
            <a:hlinkClick r:id="" action="ppaction://media"/>
            <a:extLst>
              <a:ext uri="{FF2B5EF4-FFF2-40B4-BE49-F238E27FC236}">
                <a16:creationId xmlns:a16="http://schemas.microsoft.com/office/drawing/2014/main" id="{2699EC98-01A1-7248-B764-A6E36442B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1386523" y="764373"/>
            <a:ext cx="6707100" cy="502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CE264D4D-627F-334A-B03E-90890748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863" y="2362200"/>
            <a:ext cx="8064500" cy="7112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altLang="en-US" sz="5400" dirty="0">
                <a:solidFill>
                  <a:schemeClr val="tx1"/>
                </a:solidFill>
                <a:latin typeface="Comic Sans MS" charset="0"/>
              </a:rPr>
              <a:t>THIRD Line of Defense</a:t>
            </a:r>
            <a:br>
              <a:rPr lang="en-US" altLang="en-US" sz="5400" dirty="0">
                <a:solidFill>
                  <a:schemeClr val="tx1"/>
                </a:solidFill>
                <a:latin typeface="Comic Sans MS" charset="0"/>
              </a:rPr>
            </a:br>
            <a:br>
              <a:rPr lang="en-US" altLang="en-US" sz="5400" dirty="0">
                <a:solidFill>
                  <a:schemeClr val="tx1"/>
                </a:solidFill>
                <a:latin typeface="Comic Sans MS" charset="0"/>
              </a:rPr>
            </a:br>
            <a:br>
              <a:rPr lang="en-US" altLang="en-US" sz="5400" dirty="0">
                <a:solidFill>
                  <a:schemeClr val="tx1"/>
                </a:solidFill>
                <a:latin typeface="Comic Sans MS" charset="0"/>
              </a:rPr>
            </a:br>
            <a:endParaRPr lang="en-US" altLang="en-US" sz="5400" u="sng" dirty="0">
              <a:solidFill>
                <a:schemeClr val="tx1"/>
              </a:solidFill>
              <a:latin typeface="Comic Sans MS" charset="0"/>
            </a:endParaRPr>
          </a:p>
        </p:txBody>
      </p:sp>
      <p:sp>
        <p:nvSpPr>
          <p:cNvPr id="47106" name="Rectangle 1">
            <a:extLst>
              <a:ext uri="{FF2B5EF4-FFF2-40B4-BE49-F238E27FC236}">
                <a16:creationId xmlns:a16="http://schemas.microsoft.com/office/drawing/2014/main" id="{A4CE06B4-AA23-DC4A-8AF5-02D0050EB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85800"/>
            <a:ext cx="6096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ooper Black" panose="0208090404030B020404" pitchFamily="18" charset="77"/>
              <a:ea typeface="Cooper Black" panose="0208090404030B020404" pitchFamily="18" charset="77"/>
              <a:cs typeface="Cooper Black" panose="0208090404030B020404" pitchFamily="18" charset="77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ooper Black" panose="0208090404030B020404" pitchFamily="18" charset="77"/>
              <a:ea typeface="Cooper Black" panose="0208090404030B020404" pitchFamily="18" charset="77"/>
              <a:cs typeface="Cooper Black" panose="0208090404030B020404" pitchFamily="18" charset="77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br>
              <a:rPr lang="en-US" altLang="en-US" sz="2800" dirty="0">
                <a:solidFill>
                  <a:schemeClr val="tx1"/>
                </a:solidFill>
                <a:latin typeface="Phosphate Inline" panose="02000506050000020004" pitchFamily="2" charset="77"/>
                <a:ea typeface="Phosphate Inline" panose="02000506050000020004" pitchFamily="2" charset="77"/>
                <a:cs typeface="Phosphate Inline" panose="02000506050000020004" pitchFamily="2" charset="77"/>
              </a:rPr>
            </a:br>
            <a:br>
              <a:rPr lang="en-US" altLang="en-US" sz="2800" dirty="0">
                <a:solidFill>
                  <a:schemeClr val="tx1"/>
                </a:solidFill>
                <a:latin typeface="Phosphate Inline" panose="02000506050000020004" pitchFamily="2" charset="77"/>
                <a:ea typeface="Phosphate Inline" panose="02000506050000020004" pitchFamily="2" charset="77"/>
                <a:cs typeface="Phosphate Inline" panose="02000506050000020004" pitchFamily="2" charset="77"/>
              </a:rPr>
            </a:b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73F08AE6-26B5-DE4A-8412-B650172B8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"/>
            <a:ext cx="4800600" cy="625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r>
              <a:rPr lang="en-US" alt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 Blood Cell: Lymphocytes  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They produce antibodies that are used to attack invading pathogen and destroy them. 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memory cells to remember the pathogen next time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A0162E02-72BA-DC4E-89D9-399646526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9150"/>
            <a:ext cx="4173538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">
            <a:extLst>
              <a:ext uri="{FF2B5EF4-FFF2-40B4-BE49-F238E27FC236}">
                <a16:creationId xmlns:a16="http://schemas.microsoft.com/office/drawing/2014/main" id="{32C3BD01-3ECD-3747-B3BD-AF0FFA5E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70" y="34413"/>
            <a:ext cx="2914430" cy="202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2">
            <a:extLst>
              <a:ext uri="{FF2B5EF4-FFF2-40B4-BE49-F238E27FC236}">
                <a16:creationId xmlns:a16="http://schemas.microsoft.com/office/drawing/2014/main" id="{0CD78ADC-28BF-1047-8E27-73D85F32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359150"/>
            <a:ext cx="4105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2A601450-54BD-5748-A1A4-078C7F68E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6553200" cy="868363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br>
              <a:rPr lang="en-US" altLang="en-US" sz="7200" dirty="0">
                <a:solidFill>
                  <a:schemeClr val="tx1"/>
                </a:solidFill>
              </a:rPr>
            </a:br>
            <a:r>
              <a:rPr lang="en-US" altLang="en-US" sz="7200" dirty="0">
                <a:solidFill>
                  <a:schemeClr val="tx1"/>
                </a:solidFill>
                <a:latin typeface="Cooper Black" charset="0"/>
                <a:ea typeface="Cooper Black" charset="0"/>
                <a:cs typeface="Cooper Black" charset="0"/>
              </a:rPr>
              <a:t>Types of Immunity </a:t>
            </a:r>
            <a:br>
              <a:rPr lang="en-US" altLang="en-US" sz="7200" dirty="0">
                <a:solidFill>
                  <a:schemeClr val="tx1"/>
                </a:solidFill>
                <a:latin typeface="Phosphate Inline" charset="0"/>
                <a:ea typeface="Phosphate Inline" charset="0"/>
                <a:cs typeface="Phosphate Inline" charset="0"/>
              </a:rPr>
            </a:br>
            <a:br>
              <a:rPr lang="en-US" altLang="en-US" sz="7200" dirty="0">
                <a:solidFill>
                  <a:schemeClr val="tx1"/>
                </a:solidFill>
                <a:latin typeface="Phosphate Inline" charset="0"/>
                <a:ea typeface="Phosphate Inline" charset="0"/>
                <a:cs typeface="Phosphate Inline" charset="0"/>
              </a:rPr>
            </a:br>
            <a:br>
              <a:rPr lang="en-US" altLang="en-US" sz="7200" dirty="0">
                <a:solidFill>
                  <a:schemeClr val="tx1"/>
                </a:solidFill>
              </a:rPr>
            </a:br>
            <a:br>
              <a:rPr lang="en-US" altLang="en-US" sz="7200" dirty="0">
                <a:solidFill>
                  <a:schemeClr val="tx1"/>
                </a:solidFill>
              </a:rPr>
            </a:br>
            <a:br>
              <a:rPr lang="en-US" altLang="en-US" sz="7200" dirty="0">
                <a:solidFill>
                  <a:schemeClr val="tx1"/>
                </a:solidFill>
                <a:latin typeface="+mn-lt"/>
              </a:rPr>
            </a:br>
            <a:br>
              <a:rPr lang="en-US" altLang="en-US" sz="7200" dirty="0">
                <a:solidFill>
                  <a:schemeClr val="tx1"/>
                </a:solidFill>
                <a:latin typeface="+mn-lt"/>
              </a:rPr>
            </a:br>
            <a:endParaRPr lang="en-US" altLang="en-US" sz="7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02" name="Picture 1">
            <a:extLst>
              <a:ext uri="{FF2B5EF4-FFF2-40B4-BE49-F238E27FC236}">
                <a16:creationId xmlns:a16="http://schemas.microsoft.com/office/drawing/2014/main" id="{19EE3A96-1DAE-D144-89E9-4850CE643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3200400"/>
            <a:ext cx="53594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D71E16F-D6D9-B640-87FB-E649505F1E3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938213" y="508000"/>
            <a:ext cx="7634287" cy="1492250"/>
          </a:xfrm>
        </p:spPr>
        <p:txBody>
          <a:bodyPr/>
          <a:lstStyle/>
          <a:p>
            <a:pPr eaLnBrk="1" hangingPunct="1">
              <a:defRPr/>
            </a:pPr>
            <a:r>
              <a:rPr lang="en-AU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Immunity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E71633AA-358C-5947-900B-4300527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328738"/>
            <a:ext cx="4495800" cy="5029200"/>
          </a:xfrm>
        </p:spPr>
        <p:txBody>
          <a:bodyPr/>
          <a:lstStyle/>
          <a:p>
            <a:pPr eaLnBrk="1" hangingPunct="1"/>
            <a:r>
              <a:rPr lang="en-AU" altLang="en-US" sz="3200">
                <a:solidFill>
                  <a:schemeClr val="tx1"/>
                </a:solidFill>
              </a:rPr>
              <a:t>No medical intervention helps you become immune</a:t>
            </a:r>
          </a:p>
          <a:p>
            <a:pPr eaLnBrk="1" hangingPunct="1"/>
            <a:endParaRPr lang="en-AU" altLang="en-US" sz="3200">
              <a:solidFill>
                <a:schemeClr val="tx1"/>
              </a:solidFill>
            </a:endParaRPr>
          </a:p>
          <a:p>
            <a:pPr eaLnBrk="1" hangingPunct="1"/>
            <a:endParaRPr lang="en-AU" altLang="en-US" sz="3200">
              <a:solidFill>
                <a:schemeClr val="tx1"/>
              </a:solidFill>
            </a:endParaRPr>
          </a:p>
        </p:txBody>
      </p:sp>
      <p:pic>
        <p:nvPicPr>
          <p:cNvPr id="53251" name="Picture 2">
            <a:extLst>
              <a:ext uri="{FF2B5EF4-FFF2-40B4-BE49-F238E27FC236}">
                <a16:creationId xmlns:a16="http://schemas.microsoft.com/office/drawing/2014/main" id="{B3D7730C-9232-374C-AE0B-3984097F6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42672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>
            <a:extLst>
              <a:ext uri="{FF2B5EF4-FFF2-40B4-BE49-F238E27FC236}">
                <a16:creationId xmlns:a16="http://schemas.microsoft.com/office/drawing/2014/main" id="{5BC4EEE8-D477-2A46-AB0C-43C1E5CD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2573338"/>
            <a:ext cx="2792412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4">
            <a:extLst>
              <a:ext uri="{FF2B5EF4-FFF2-40B4-BE49-F238E27FC236}">
                <a16:creationId xmlns:a16="http://schemas.microsoft.com/office/drawing/2014/main" id="{2B7890BB-B371-7C40-B997-D339A3D3E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22758AE-95A5-2F4F-888B-ABC6D105010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immunity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D2427541-6FD8-BF46-A1B0-A40EBA9F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447800"/>
            <a:ext cx="7634287" cy="3594100"/>
          </a:xfrm>
        </p:spPr>
        <p:txBody>
          <a:bodyPr/>
          <a:lstStyle/>
          <a:p>
            <a:pPr eaLnBrk="1" hangingPunct="1">
              <a:defRPr/>
            </a:pPr>
            <a:r>
              <a:rPr lang="en-AU" altLang="en-US" sz="3600" dirty="0">
                <a:solidFill>
                  <a:schemeClr val="tx1"/>
                </a:solidFill>
              </a:rPr>
              <a:t>Medical intervention helps you become immune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AU" altLang="en-US" sz="2800" dirty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endParaRPr lang="en-AU" altLang="en-US" dirty="0"/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id="{0F3B158B-6C1A-B94D-B581-F8CD388E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5454650"/>
            <a:ext cx="5740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3">
            <a:extLst>
              <a:ext uri="{FF2B5EF4-FFF2-40B4-BE49-F238E27FC236}">
                <a16:creationId xmlns:a16="http://schemas.microsoft.com/office/drawing/2014/main" id="{25E8D22D-B7E8-D04F-B6E4-EE10671A1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5454650"/>
            <a:ext cx="21082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1">
            <a:extLst>
              <a:ext uri="{FF2B5EF4-FFF2-40B4-BE49-F238E27FC236}">
                <a16:creationId xmlns:a16="http://schemas.microsoft.com/office/drawing/2014/main" id="{E7A03731-68BB-C242-9032-89089C0C5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5454650"/>
            <a:ext cx="216852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3BE6-E48D-F341-BA33-BBFD6D18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immunity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21D78990-2F1E-1D48-A37D-3184C839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50" y="1295400"/>
            <a:ext cx="5597525" cy="3594100"/>
          </a:xfrm>
        </p:spPr>
        <p:txBody>
          <a:bodyPr/>
          <a:lstStyle/>
          <a:p>
            <a:r>
              <a:rPr lang="en-AU" altLang="en-US" sz="2800">
                <a:solidFill>
                  <a:schemeClr val="tx1"/>
                </a:solidFill>
              </a:rPr>
              <a:t>Antibodies are NOT produced by own immune system</a:t>
            </a:r>
          </a:p>
          <a:p>
            <a:endParaRPr lang="en-AU" altLang="en-US" sz="2800">
              <a:solidFill>
                <a:schemeClr val="tx1"/>
              </a:solidFill>
            </a:endParaRPr>
          </a:p>
          <a:p>
            <a:r>
              <a:rPr lang="en-AU" altLang="en-US" sz="2800">
                <a:solidFill>
                  <a:schemeClr val="tx1"/>
                </a:solidFill>
              </a:rPr>
              <a:t>No memory cells produced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97B5F386-7C98-6249-BD5F-0A7C1CA05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0"/>
            <a:ext cx="2435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3">
            <a:extLst>
              <a:ext uri="{FF2B5EF4-FFF2-40B4-BE49-F238E27FC236}">
                <a16:creationId xmlns:a16="http://schemas.microsoft.com/office/drawing/2014/main" id="{C305BF24-901D-5647-93BF-E8B700FE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345" y="1533525"/>
            <a:ext cx="2454656" cy="179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>
            <a:extLst>
              <a:ext uri="{FF2B5EF4-FFF2-40B4-BE49-F238E27FC236}">
                <a16:creationId xmlns:a16="http://schemas.microsoft.com/office/drawing/2014/main" id="{1704C213-0851-544C-8216-836479C45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32" y="3335756"/>
            <a:ext cx="3284279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>
            <a:extLst>
              <a:ext uri="{FF2B5EF4-FFF2-40B4-BE49-F238E27FC236}">
                <a16:creationId xmlns:a16="http://schemas.microsoft.com/office/drawing/2014/main" id="{343A7585-AC2D-2743-A5CD-46B7C34A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32" y="5149460"/>
            <a:ext cx="2926149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79C6-85DD-F644-B532-D5F01691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Immunity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D14E2DCA-AD99-6446-A03B-01482567D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295400"/>
            <a:ext cx="7634287" cy="3594100"/>
          </a:xfrm>
        </p:spPr>
        <p:txBody>
          <a:bodyPr/>
          <a:lstStyle/>
          <a:p>
            <a:pPr>
              <a:defRPr/>
            </a:pPr>
            <a:r>
              <a:rPr lang="en-AU" altLang="en-US" sz="2800" dirty="0">
                <a:solidFill>
                  <a:schemeClr val="tx1"/>
                </a:solidFill>
              </a:rPr>
              <a:t>Antibodies produced by own immune system </a:t>
            </a:r>
          </a:p>
          <a:p>
            <a:pPr>
              <a:defRPr/>
            </a:pPr>
            <a:r>
              <a:rPr lang="en-AU" altLang="en-US" sz="2800" dirty="0">
                <a:solidFill>
                  <a:schemeClr val="tx1"/>
                </a:solidFill>
              </a:rPr>
              <a:t>Memory cells produced</a:t>
            </a:r>
            <a:endParaRPr lang="en-AU" altLang="en-US" sz="2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AU" altLang="en-US" sz="2800" dirty="0"/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257A876B-275E-4449-8D7F-BDFF60E0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2100"/>
            <a:ext cx="2071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0FFFC704-776A-7D4B-A703-6D79BD89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5372100"/>
            <a:ext cx="36576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>
            <a:extLst>
              <a:ext uri="{FF2B5EF4-FFF2-40B4-BE49-F238E27FC236}">
                <a16:creationId xmlns:a16="http://schemas.microsoft.com/office/drawing/2014/main" id="{237A6D9E-663A-D649-9650-179D97D1D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5241925"/>
            <a:ext cx="345757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A645021-EA16-EE44-A977-C867BE1E63C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en-US" dirty="0"/>
              <a:t>AGAIN?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273A80C7-468E-D945-BE40-6946AA148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524000"/>
            <a:ext cx="7634288" cy="3594100"/>
          </a:xfrm>
        </p:spPr>
        <p:txBody>
          <a:bodyPr/>
          <a:lstStyle/>
          <a:p>
            <a:pPr eaLnBrk="1" hangingPunct="1"/>
            <a:r>
              <a:rPr lang="en-AU" altLang="en-US" sz="3600" dirty="0">
                <a:solidFill>
                  <a:schemeClr val="tx1"/>
                </a:solidFill>
              </a:rPr>
              <a:t>Passive = your body doesn’t make antibodies </a:t>
            </a:r>
          </a:p>
          <a:p>
            <a:pPr eaLnBrk="1" hangingPunct="1"/>
            <a:r>
              <a:rPr lang="en-AU" altLang="en-US" sz="3600" dirty="0">
                <a:solidFill>
                  <a:schemeClr val="tx1"/>
                </a:solidFill>
              </a:rPr>
              <a:t>Active = your body makes antibodies </a:t>
            </a:r>
          </a:p>
          <a:p>
            <a:pPr eaLnBrk="1" hangingPunct="1"/>
            <a:r>
              <a:rPr lang="en-AU" altLang="en-US" sz="3600" dirty="0">
                <a:solidFill>
                  <a:schemeClr val="tx1"/>
                </a:solidFill>
              </a:rPr>
              <a:t>Natural = no doctor</a:t>
            </a:r>
          </a:p>
          <a:p>
            <a:pPr eaLnBrk="1" hangingPunct="1"/>
            <a:r>
              <a:rPr lang="en-AU" altLang="en-US" sz="3600" dirty="0">
                <a:solidFill>
                  <a:schemeClr val="tx1"/>
                </a:solidFill>
              </a:rPr>
              <a:t>Artificial = help from doctor </a:t>
            </a:r>
          </a:p>
          <a:p>
            <a:pPr eaLnBrk="1" hangingPunct="1">
              <a:buFont typeface="Wingdings" pitchFamily="2" charset="2"/>
              <a:buChar char="n"/>
            </a:pPr>
            <a:endParaRPr lang="en-AU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2CB0-E2BA-7A4B-9FBD-A6D464F9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238A61-FA2E-2B48-8C44-A1FC61325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519784"/>
              </p:ext>
            </p:extLst>
          </p:nvPr>
        </p:nvGraphicFramePr>
        <p:xfrm>
          <a:off x="938213" y="1447800"/>
          <a:ext cx="73152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348646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410272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473026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Natural</a:t>
                      </a:r>
                    </a:p>
                    <a:p>
                      <a:pPr algn="l"/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Artificial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63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Active</a:t>
                      </a:r>
                    </a:p>
                    <a:p>
                      <a:pPr algn="l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You get sick and make antibodies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You get </a:t>
                      </a:r>
                      <a:r>
                        <a:rPr lang="en-US" sz="2400" dirty="0" err="1"/>
                        <a:t>immunised</a:t>
                      </a:r>
                      <a:r>
                        <a:rPr lang="en-US" sz="2400" dirty="0"/>
                        <a:t> and make antibodies </a:t>
                      </a:r>
                    </a:p>
                    <a:p>
                      <a:pPr algn="l"/>
                      <a:endParaRPr lang="en-US" sz="2400" dirty="0"/>
                    </a:p>
                    <a:p>
                      <a:pPr algn="l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0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You get antibodies from mother breast milk</a:t>
                      </a:r>
                    </a:p>
                    <a:p>
                      <a:pPr algn="l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An injection/transfusion of antibodies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8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14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422A4C95-9F0E-634E-AAA6-58A3C54CD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1288" y="-247650"/>
            <a:ext cx="6553200" cy="868363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br>
              <a:rPr lang="en-US" altLang="en-US" sz="3200" dirty="0">
                <a:solidFill>
                  <a:schemeClr val="tx1"/>
                </a:solidFill>
              </a:rPr>
            </a:br>
            <a:br>
              <a:rPr lang="en-US" altLang="en-US" sz="3200" dirty="0">
                <a:solidFill>
                  <a:schemeClr val="tx1"/>
                </a:solidFill>
              </a:rPr>
            </a:br>
            <a:r>
              <a:rPr lang="en-US" altLang="en-US" sz="3100" dirty="0">
                <a:solidFill>
                  <a:schemeClr val="tx1"/>
                </a:solidFill>
                <a:latin typeface="Cooper Black" charset="0"/>
                <a:ea typeface="Cooper Black" charset="0"/>
                <a:cs typeface="Cooper Black" charset="0"/>
              </a:rPr>
              <a:t>IMMUNITY</a:t>
            </a:r>
            <a:br>
              <a:rPr lang="en-US" altLang="en-US" sz="3100" dirty="0">
                <a:solidFill>
                  <a:schemeClr val="tx1"/>
                </a:solidFill>
                <a:latin typeface="Phosphate Inline" charset="0"/>
                <a:ea typeface="Phosphate Inline" charset="0"/>
                <a:cs typeface="Phosphate Inline" charset="0"/>
              </a:rPr>
            </a:br>
            <a:br>
              <a:rPr lang="en-US" altLang="en-US" sz="3100" dirty="0">
                <a:solidFill>
                  <a:schemeClr val="tx1"/>
                </a:solidFill>
                <a:latin typeface="Phosphate Inline" charset="0"/>
                <a:ea typeface="Phosphate Inline" charset="0"/>
                <a:cs typeface="Phosphate Inline" charset="0"/>
              </a:rPr>
            </a:br>
            <a:br>
              <a:rPr lang="en-US" altLang="en-US" sz="3100" dirty="0">
                <a:solidFill>
                  <a:schemeClr val="tx1"/>
                </a:solidFill>
              </a:rPr>
            </a:br>
            <a:br>
              <a:rPr lang="en-US" altLang="en-US" sz="3200" dirty="0">
                <a:solidFill>
                  <a:schemeClr val="tx1"/>
                </a:solidFill>
              </a:rPr>
            </a:br>
            <a:br>
              <a:rPr lang="en-US" altLang="en-US" sz="2700" dirty="0">
                <a:solidFill>
                  <a:schemeClr val="tx1"/>
                </a:solidFill>
                <a:latin typeface="+mn-lt"/>
              </a:rPr>
            </a:br>
            <a:br>
              <a:rPr lang="en-US" altLang="en-US" sz="2700" dirty="0">
                <a:solidFill>
                  <a:schemeClr val="tx1"/>
                </a:solidFill>
                <a:latin typeface="+mn-lt"/>
              </a:rPr>
            </a:br>
            <a:endParaRPr lang="en-US" altLang="en-US" sz="27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900C117-2128-DC4B-A459-02F684209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1976438"/>
            <a:ext cx="73675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 b="1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 b="1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br>
              <a:rPr lang="en-US" altLang="en-US" sz="1600">
                <a:solidFill>
                  <a:srgbClr val="333333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altLang="en-US" sz="16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6096719-E32E-0442-8927-E3103591D0D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93888" y="3429000"/>
            <a:ext cx="6999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685800" indent="-282575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58850" indent="-228600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233488" indent="-228600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508125" indent="-228600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19653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4225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28797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3369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5400">
                <a:solidFill>
                  <a:schemeClr val="tx1"/>
                </a:solidFill>
                <a:latin typeface="Comic Sans MS" panose="030F0902030302020204" pitchFamily="66" charset="0"/>
              </a:rPr>
              <a:t>First Line of Defense</a:t>
            </a:r>
          </a:p>
          <a:p>
            <a:pPr algn="ctr" eaLnBrk="1" hangingPunct="1"/>
            <a:endParaRPr lang="en-GB" altLang="en-US" sz="54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algn="ctr" eaLnBrk="1" hangingPunct="1"/>
            <a:endParaRPr lang="en-GB" altLang="en-US" sz="54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algn="ctr" eaLnBrk="1" hangingPunct="1"/>
            <a:endParaRPr lang="en-GB" altLang="en-US" sz="54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algn="ctr" eaLnBrk="1" hangingPunct="1"/>
            <a:r>
              <a:rPr lang="en-GB" altLang="en-US" sz="540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</p:txBody>
      </p:sp>
      <p:pic>
        <p:nvPicPr>
          <p:cNvPr id="30724" name="Picture 1">
            <a:extLst>
              <a:ext uri="{FF2B5EF4-FFF2-40B4-BE49-F238E27FC236}">
                <a16:creationId xmlns:a16="http://schemas.microsoft.com/office/drawing/2014/main" id="{7F720CE3-4D7B-BD48-A08F-71145ACB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923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>
            <a:extLst>
              <a:ext uri="{FF2B5EF4-FFF2-40B4-BE49-F238E27FC236}">
                <a16:creationId xmlns:a16="http://schemas.microsoft.com/office/drawing/2014/main" id="{5CD5FD3C-0341-C446-8401-3885EB9B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066800"/>
            <a:ext cx="18621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>
            <a:extLst>
              <a:ext uri="{FF2B5EF4-FFF2-40B4-BE49-F238E27FC236}">
                <a16:creationId xmlns:a16="http://schemas.microsoft.com/office/drawing/2014/main" id="{52A2F4B6-50B1-4F47-9F4D-C9DCC392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090738"/>
            <a:ext cx="1905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5">
            <a:extLst>
              <a:ext uri="{FF2B5EF4-FFF2-40B4-BE49-F238E27FC236}">
                <a16:creationId xmlns:a16="http://schemas.microsoft.com/office/drawing/2014/main" id="{F5F661C6-4D07-624A-BBAC-5C7436F9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1663"/>
            <a:ext cx="189388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9">
            <a:extLst>
              <a:ext uri="{FF2B5EF4-FFF2-40B4-BE49-F238E27FC236}">
                <a16:creationId xmlns:a16="http://schemas.microsoft.com/office/drawing/2014/main" id="{E7DB4769-2865-1542-8DBE-E2851637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4572000"/>
            <a:ext cx="18923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0">
            <a:extLst>
              <a:ext uri="{FF2B5EF4-FFF2-40B4-BE49-F238E27FC236}">
                <a16:creationId xmlns:a16="http://schemas.microsoft.com/office/drawing/2014/main" id="{076C3B46-3A35-E443-9C8C-7D5CDB1C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5635625"/>
            <a:ext cx="1862138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1">
            <a:extLst>
              <a:ext uri="{FF2B5EF4-FFF2-40B4-BE49-F238E27FC236}">
                <a16:creationId xmlns:a16="http://schemas.microsoft.com/office/drawing/2014/main" id="{7745AD79-1D25-7C42-8479-E037E714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659563"/>
            <a:ext cx="1905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2">
            <a:extLst>
              <a:ext uri="{FF2B5EF4-FFF2-40B4-BE49-F238E27FC236}">
                <a16:creationId xmlns:a16="http://schemas.microsoft.com/office/drawing/2014/main" id="{7DCC8527-33FB-0E4F-87F6-1D1B533E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7710488"/>
            <a:ext cx="189388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BADB-4FB1-D44F-8E8A-7BA828A0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685800"/>
            <a:ext cx="7634287" cy="3594100"/>
          </a:xfrm>
        </p:spPr>
        <p:txBody>
          <a:bodyPr/>
          <a:lstStyle/>
          <a:p>
            <a:r>
              <a:rPr lang="en-US" sz="2400" dirty="0"/>
              <a:t>John is 1 year old . He drinks his mothers breast milk. He has natural and passive immunity. </a:t>
            </a:r>
          </a:p>
          <a:p>
            <a:r>
              <a:rPr lang="en-US" sz="2400" dirty="0"/>
              <a:t>John goes to school and meets Billy. Billy is sick. John is now sick.  John has natural and active immunity. </a:t>
            </a:r>
          </a:p>
          <a:p>
            <a:r>
              <a:rPr lang="en-US" sz="2400" dirty="0"/>
              <a:t>John receives a letter from the school.  He must get </a:t>
            </a:r>
            <a:r>
              <a:rPr lang="en-US" sz="2400" dirty="0" err="1"/>
              <a:t>immunised</a:t>
            </a:r>
            <a:r>
              <a:rPr lang="en-US" sz="2400" dirty="0"/>
              <a:t>.  John  has artificial and active immunity. </a:t>
            </a:r>
          </a:p>
          <a:p>
            <a:r>
              <a:rPr lang="en-US" sz="2400" dirty="0"/>
              <a:t>John is very ill.  He isn’t making his own antibodies. John gets an injection of antibodies from lifelong friend Billy.  John has artificial and passive immunity.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CDCC8-AC3A-7344-A92A-5744EA0C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</p:spTree>
    <p:extLst>
      <p:ext uri="{BB962C8B-B14F-4D97-AF65-F5344CB8AC3E}">
        <p14:creationId xmlns:p14="http://schemas.microsoft.com/office/powerpoint/2010/main" val="207615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455BD-2B5C-1D4F-A185-FAF3DF8E1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8600"/>
            <a:ext cx="7634287" cy="3594100"/>
          </a:xfrm>
        </p:spPr>
        <p:txBody>
          <a:bodyPr/>
          <a:lstStyle/>
          <a:p>
            <a:r>
              <a:rPr lang="en-US" dirty="0"/>
              <a:t>Ben is a baby. He is hungry.  He has some breastmilk. He is passive and natural immune.</a:t>
            </a:r>
          </a:p>
          <a:p>
            <a:r>
              <a:rPr lang="en-US" dirty="0"/>
              <a:t>Maui is sick. He gets Ben sick. Ben is active and natural immune. </a:t>
            </a:r>
          </a:p>
          <a:p>
            <a:r>
              <a:rPr lang="en-US" dirty="0"/>
              <a:t>Ben gets a letter from his school. He needs to be immunized. He is active and artificial immune. </a:t>
            </a:r>
          </a:p>
          <a:p>
            <a:r>
              <a:rPr lang="en-US" dirty="0"/>
              <a:t>Ben is very ill. Maui is Ben’s life long friend. Maui gives Ben his antibodies. He is passive and artificial immune.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EE1CF-F751-5741-9C86-FA30FD81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Robin Cochran-Dirksen (Many slides from BioEdOnline Baylor Christine Herrmann PhD)</a:t>
            </a:r>
          </a:p>
        </p:txBody>
      </p:sp>
    </p:spTree>
    <p:extLst>
      <p:ext uri="{BB962C8B-B14F-4D97-AF65-F5344CB8AC3E}">
        <p14:creationId xmlns:p14="http://schemas.microsoft.com/office/powerpoint/2010/main" val="3384585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2CB0-E2BA-7A4B-9FBD-A6D464F9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picture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1E7B-CE2D-8F4C-930F-EBFD97DE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and Active: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Natural and Passive:</a:t>
            </a:r>
          </a:p>
        </p:txBody>
      </p:sp>
    </p:spTree>
    <p:extLst>
      <p:ext uri="{BB962C8B-B14F-4D97-AF65-F5344CB8AC3E}">
        <p14:creationId xmlns:p14="http://schemas.microsoft.com/office/powerpoint/2010/main" val="338876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2CB0-E2BA-7A4B-9FBD-A6D464F9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picture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1E7B-CE2D-8F4C-930F-EBFD97DE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and Active: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Artificial and Passive:</a:t>
            </a:r>
          </a:p>
        </p:txBody>
      </p:sp>
    </p:spTree>
    <p:extLst>
      <p:ext uri="{BB962C8B-B14F-4D97-AF65-F5344CB8AC3E}">
        <p14:creationId xmlns:p14="http://schemas.microsoft.com/office/powerpoint/2010/main" val="270493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1A6906EC-9169-D34B-9AA7-424FEEBDE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1976438"/>
            <a:ext cx="73675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 b="1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 b="1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1600">
              <a:solidFill>
                <a:srgbClr val="333333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4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br>
              <a:rPr lang="en-US" altLang="en-US" sz="1600">
                <a:solidFill>
                  <a:srgbClr val="333333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altLang="en-US" sz="16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6A90EC0E-4691-4941-AA08-2E38A3DB926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-533400" y="2624138"/>
            <a:ext cx="104409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685800" indent="-282575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58850" indent="-228600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233488" indent="-228600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508125" indent="-228600" defTabSz="45720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19653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4225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28797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336925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US" sz="28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algn="ctr" eaLnBrk="1" hangingPunct="1"/>
            <a:endParaRPr lang="en-GB" altLang="en-US" sz="28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algn="ctr" eaLnBrk="1" hangingPunct="1"/>
            <a:r>
              <a:rPr lang="en-GB" altLang="en-US" sz="280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</p:txBody>
      </p:sp>
      <p:pic>
        <p:nvPicPr>
          <p:cNvPr id="32771" name="Picture 1">
            <a:extLst>
              <a:ext uri="{FF2B5EF4-FFF2-40B4-BE49-F238E27FC236}">
                <a16:creationId xmlns:a16="http://schemas.microsoft.com/office/drawing/2014/main" id="{50E69088-98E7-BC45-A0C3-BBE63303A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923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2">
            <a:extLst>
              <a:ext uri="{FF2B5EF4-FFF2-40B4-BE49-F238E27FC236}">
                <a16:creationId xmlns:a16="http://schemas.microsoft.com/office/drawing/2014/main" id="{52E26CF0-4C18-EE4F-9F37-66639E53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066800"/>
            <a:ext cx="18621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3">
            <a:extLst>
              <a:ext uri="{FF2B5EF4-FFF2-40B4-BE49-F238E27FC236}">
                <a16:creationId xmlns:a16="http://schemas.microsoft.com/office/drawing/2014/main" id="{C613FC96-B143-FE4C-ACA4-50E3C7511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090738"/>
            <a:ext cx="1905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>
            <a:extLst>
              <a:ext uri="{FF2B5EF4-FFF2-40B4-BE49-F238E27FC236}">
                <a16:creationId xmlns:a16="http://schemas.microsoft.com/office/drawing/2014/main" id="{2F61A258-08DB-D842-B3A5-A3FB2D86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1663"/>
            <a:ext cx="189388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>
            <a:extLst>
              <a:ext uri="{FF2B5EF4-FFF2-40B4-BE49-F238E27FC236}">
                <a16:creationId xmlns:a16="http://schemas.microsoft.com/office/drawing/2014/main" id="{291B6701-9E01-C74A-9C10-0AE2DDD0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4572000"/>
            <a:ext cx="18923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10">
            <a:extLst>
              <a:ext uri="{FF2B5EF4-FFF2-40B4-BE49-F238E27FC236}">
                <a16:creationId xmlns:a16="http://schemas.microsoft.com/office/drawing/2014/main" id="{E29F45AE-3A3E-374B-BFE3-E32407C9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5635625"/>
            <a:ext cx="1862138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11">
            <a:extLst>
              <a:ext uri="{FF2B5EF4-FFF2-40B4-BE49-F238E27FC236}">
                <a16:creationId xmlns:a16="http://schemas.microsoft.com/office/drawing/2014/main" id="{DBD57134-43C2-2849-AE6E-B7E64233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659563"/>
            <a:ext cx="1905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2">
            <a:extLst>
              <a:ext uri="{FF2B5EF4-FFF2-40B4-BE49-F238E27FC236}">
                <a16:creationId xmlns:a16="http://schemas.microsoft.com/office/drawing/2014/main" id="{B381D962-6C54-4A4B-BA87-FEDDFBD1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7710488"/>
            <a:ext cx="189388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AEC77D-3C94-9743-AFF0-EB80712EA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6873"/>
              </p:ext>
            </p:extLst>
          </p:nvPr>
        </p:nvGraphicFramePr>
        <p:xfrm>
          <a:off x="2057400" y="304800"/>
          <a:ext cx="6553200" cy="510494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681252788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701582311"/>
                    </a:ext>
                  </a:extLst>
                </a:gridCol>
              </a:tblGrid>
              <a:tr h="9752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Stomach Acid 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Kills pathogens that have been swallowed due to low pH level.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2046199631"/>
                  </a:ext>
                </a:extLst>
              </a:tr>
              <a:tr h="5485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Skin</a:t>
                      </a:r>
                      <a:endParaRPr lang="en-AU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Skin forms a waterproof mechanical barrier.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054153752"/>
                  </a:ext>
                </a:extLst>
              </a:tr>
              <a:tr h="11509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Tears Mucus Saliva </a:t>
                      </a:r>
                      <a:endParaRPr lang="en-AU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Mucus trap pathogens.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effectLst/>
                        </a:rPr>
                        <a:t>Contain </a:t>
                      </a:r>
                      <a:r>
                        <a:rPr lang="en-US" sz="2000" u="none" strike="noStrike" dirty="0">
                          <a:effectLst/>
                        </a:rPr>
                        <a:t>enzymes</a:t>
                      </a:r>
                      <a:r>
                        <a:rPr lang="en-US" sz="2000" u="none" dirty="0">
                          <a:effectLst/>
                        </a:rPr>
                        <a:t> that can break down</a:t>
                      </a:r>
                      <a:r>
                        <a:rPr lang="en-US" sz="2000" dirty="0">
                          <a:effectLst/>
                        </a:rPr>
                        <a:t> pathogens. </a:t>
                      </a:r>
                      <a:endParaRPr lang="en-AU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1062889775"/>
                  </a:ext>
                </a:extLst>
              </a:tr>
              <a:tr h="906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Diarrhea and vomiting</a:t>
                      </a:r>
                      <a:endParaRPr lang="en-A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Pathogens are removed from the body by these processes.</a:t>
                      </a:r>
                      <a:endParaRPr lang="en-A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754853331"/>
                  </a:ext>
                </a:extLst>
              </a:tr>
              <a:tr h="8228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Urine flow </a:t>
                      </a:r>
                      <a:endParaRPr lang="en-A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Flushes out pathogens from the bladder area.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20395326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EFF8DC-4299-AA4E-8B00-5BF3E2FFB87C}"/>
              </a:ext>
            </a:extLst>
          </p:cNvPr>
          <p:cNvSpPr txBox="1"/>
          <p:nvPr/>
        </p:nvSpPr>
        <p:spPr>
          <a:xfrm>
            <a:off x="2248694" y="557381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Done: think about how you will show these in your comic strip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5B2528AD-0C51-784D-B699-EFED7E9C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19400"/>
            <a:ext cx="7239000" cy="490538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altLang="en-US" sz="4800" dirty="0">
                <a:solidFill>
                  <a:schemeClr val="tx1"/>
                </a:solidFill>
                <a:latin typeface="Comic Sans MS" charset="0"/>
              </a:rPr>
              <a:t>Second Line of DefenSe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1FF25882-DFA5-AD41-9C11-95FB6703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00063"/>
            <a:ext cx="7239000" cy="49053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charset="0"/>
              </a:rPr>
              <a:t>Second Line of DefenSe 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CE724B2-080F-1F42-93DD-48D737EC7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0"/>
            <a:ext cx="82804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6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6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en-US" sz="2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Inflammation:</a:t>
            </a:r>
            <a:r>
              <a:rPr lang="en-US" alt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increases the permeability of the blood vessels to allow white blood cells to leave and attack the pathogen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6C18468C-21CD-B74B-8930-6369463C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"/>
            <a:ext cx="82804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r>
              <a:rPr lang="en-US" altLang="en-US" sz="4000" b="1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 BLOOD CELLS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FontTx/>
              <a:buNone/>
              <a:defRPr/>
            </a:pPr>
            <a:endParaRPr lang="en-US" alt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buClrTx/>
              <a:defRPr/>
            </a:pPr>
            <a: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ALL RELEASED FROM LYMPH NODES</a:t>
            </a: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B37A9324-A83C-9A45-86BD-10D158FFB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81375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endParaRPr lang="en-US" altLang="en-US" sz="36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</a:pPr>
            <a:r>
              <a:rPr lang="en-US" altLang="en-US" sz="2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 Blood cells: Neutrophils and Macrophage</a:t>
            </a:r>
          </a:p>
        </p:txBody>
      </p:sp>
      <p:pic>
        <p:nvPicPr>
          <p:cNvPr id="40962" name="Picture 1">
            <a:extLst>
              <a:ext uri="{FF2B5EF4-FFF2-40B4-BE49-F238E27FC236}">
                <a16:creationId xmlns:a16="http://schemas.microsoft.com/office/drawing/2014/main" id="{878BFA06-3909-9541-BC12-F26F374B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4572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3F0B1B-CEEA-6949-8471-D02232BE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00063"/>
            <a:ext cx="7239000" cy="49053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charset="0"/>
              </a:rPr>
              <a:t>Second Line of DefenSe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1C65B783-E496-A14D-86A2-1A9AAD184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8137525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  <a:defRPr/>
            </a:pPr>
            <a:endParaRPr lang="en-US" alt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  <a:defRPr/>
            </a:pPr>
            <a:r>
              <a:rPr lang="en-US" alt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Neutrophils: 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cells attack </a:t>
            </a:r>
            <a:r>
              <a:rPr lang="en-US" altLang="en-US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bacteria.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to the infection site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Engulf the bacteria (“eat” the bacteria)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Easily killed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last a few days in the body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42BB5D5A-AFAF-DB40-A47B-D8D144DB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149225"/>
            <a:ext cx="2117725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4F48DAC3-9167-E142-895A-BCF9C864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98800"/>
            <a:ext cx="31496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5">
            <a:extLst>
              <a:ext uri="{FF2B5EF4-FFF2-40B4-BE49-F238E27FC236}">
                <a16:creationId xmlns:a16="http://schemas.microsoft.com/office/drawing/2014/main" id="{900A3E40-1FE9-8B43-BD6F-16F5C35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3743325"/>
            <a:ext cx="39497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298FB319-99C8-6048-8267-478364C39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2400"/>
            <a:ext cx="4572000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77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>
                <a:solidFill>
                  <a:srgbClr val="595959"/>
                </a:solidFill>
                <a:latin typeface="Gill Sans MT" panose="020B0502020104020203" pitchFamily="34" charset="77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77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77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  <a:defRPr/>
            </a:pPr>
            <a:endParaRPr lang="en-US" alt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  <a:defRPr/>
            </a:pPr>
            <a:endParaRPr lang="en-US" alt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buFontTx/>
              <a:buNone/>
              <a:defRPr/>
            </a:pPr>
            <a:r>
              <a:rPr lang="en-US" alt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Macrophages: 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Macrophage means ‘big eater’. 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cells engulf pathogens (not just bacteria)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  <a:spcAft>
                <a:spcPts val="750"/>
              </a:spcAft>
              <a:buClrTx/>
              <a:defRPr/>
            </a:pP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 clean up the mess of dead cells by engulfing them. </a:t>
            </a:r>
          </a:p>
        </p:txBody>
      </p:sp>
      <p:pic>
        <p:nvPicPr>
          <p:cNvPr id="45058" name="Picture 4">
            <a:extLst>
              <a:ext uri="{FF2B5EF4-FFF2-40B4-BE49-F238E27FC236}">
                <a16:creationId xmlns:a16="http://schemas.microsoft.com/office/drawing/2014/main" id="{3D9278C7-E5DC-BE45-BD51-43C3B165E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1973263"/>
            <a:ext cx="3078162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1">
            <a:extLst>
              <a:ext uri="{FF2B5EF4-FFF2-40B4-BE49-F238E27FC236}">
                <a16:creationId xmlns:a16="http://schemas.microsoft.com/office/drawing/2014/main" id="{826487F1-B47A-1B4C-B466-D7A65A0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0"/>
            <a:ext cx="19558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2">
            <a:extLst>
              <a:ext uri="{FF2B5EF4-FFF2-40B4-BE49-F238E27FC236}">
                <a16:creationId xmlns:a16="http://schemas.microsoft.com/office/drawing/2014/main" id="{E4FD37F8-2136-8E4C-94AB-6D6CEE65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4068763"/>
            <a:ext cx="43053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F8F8F8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4D4D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8F8F8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4D4D4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dg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nge Red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469</Words>
  <Application>Microsoft Macintosh PowerPoint</Application>
  <PresentationFormat>On-screen Show (4:3)</PresentationFormat>
  <Paragraphs>146</Paragraphs>
  <Slides>23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Comic Sans MS</vt:lpstr>
      <vt:lpstr>Cooper Black</vt:lpstr>
      <vt:lpstr>Gill Sans MT</vt:lpstr>
      <vt:lpstr>Impact</vt:lpstr>
      <vt:lpstr>Phosphate Inline</vt:lpstr>
      <vt:lpstr>Times New Roman</vt:lpstr>
      <vt:lpstr>Verdana</vt:lpstr>
      <vt:lpstr>Wingdings</vt:lpstr>
      <vt:lpstr>Default Design</vt:lpstr>
      <vt:lpstr>Badge</vt:lpstr>
      <vt:lpstr>Infectious Diseases</vt:lpstr>
      <vt:lpstr>  IMMUNITY      </vt:lpstr>
      <vt:lpstr>PowerPoint Presentation</vt:lpstr>
      <vt:lpstr>Second Line of DefenSe </vt:lpstr>
      <vt:lpstr>Second Line of DefenSe </vt:lpstr>
      <vt:lpstr>PowerPoint Presentation</vt:lpstr>
      <vt:lpstr>Second Line of DefenSe </vt:lpstr>
      <vt:lpstr>PowerPoint Presentation</vt:lpstr>
      <vt:lpstr>PowerPoint Presentation</vt:lpstr>
      <vt:lpstr>PowerPoint Presentation</vt:lpstr>
      <vt:lpstr>THIRD Line of Defense   </vt:lpstr>
      <vt:lpstr>PowerPoint Presentation</vt:lpstr>
      <vt:lpstr> Types of Immunity       </vt:lpstr>
      <vt:lpstr>Natural Immunity</vt:lpstr>
      <vt:lpstr>Artificial immunity</vt:lpstr>
      <vt:lpstr>Passive immunity</vt:lpstr>
      <vt:lpstr>Active Immunity</vt:lpstr>
      <vt:lpstr>AGAIN?</vt:lpstr>
      <vt:lpstr>EXAMPLES</vt:lpstr>
      <vt:lpstr>PowerPoint Presentation</vt:lpstr>
      <vt:lpstr>PowerPoint Presentation</vt:lpstr>
      <vt:lpstr>EXAMPLES in picture form</vt:lpstr>
      <vt:lpstr>EXAMPLES in picture form</vt:lpstr>
    </vt:vector>
  </TitlesOfParts>
  <Company>LDSD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LDSD</dc:creator>
  <cp:lastModifiedBy>Emma Smith</cp:lastModifiedBy>
  <cp:revision>243</cp:revision>
  <cp:lastPrinted>2016-08-24T23:31:06Z</cp:lastPrinted>
  <dcterms:created xsi:type="dcterms:W3CDTF">2009-02-15T21:18:16Z</dcterms:created>
  <dcterms:modified xsi:type="dcterms:W3CDTF">2019-09-06T05:14:52Z</dcterms:modified>
</cp:coreProperties>
</file>